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37B0AF32-4902-4606-BB71-9D49BBC00EF0}">
          <p14:sldIdLst>
            <p14:sldId id="256"/>
            <p14:sldId id="257"/>
          </p14:sldIdLst>
        </p14:section>
        <p14:section name="(ส่วนที่ไม่มีชื่อ)" id="{B4226BF2-3AE3-4295-9176-4CD2B63B6D48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1CF37-9BBC-4881-9BB0-8BAA9911E6D5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C332-FC5E-4B3A-8561-DD4969ED9C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049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C332-FC5E-4B3A-8561-DD4969ED9CD0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402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558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79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43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38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110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0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13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195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695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71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AA63-24B7-41D2-AD2B-8B0CD8FDD4C1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85282-2A77-4382-BEE8-E8469EFD7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9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4632" cy="189964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</a:rPr>
              <a:t>การพัฒนาระบบการดูแลผู้รับบริการเพื่อตรวจรักษาโรคติดต่อทางเพศสัมพันธ์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/>
              <a:t>โรงพยาบาลท่าศาลา จังหวัด นครศรีธรรมราช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85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ปัญหาและสาเหตุ โดยย่อ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/>
              <a:t>1.จากการทบทวนเวชระเบียน  ปี 2557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-ผู้ป่วยที่ได้รับการวินิจฉัยและรักษาโรคติดต่อทางเพศสัมพันธ์ ไม่ได้รับการดูแลตามมาตรฐาน </a:t>
            </a:r>
            <a:r>
              <a:rPr lang="th-TH" dirty="0" smtClean="0"/>
              <a:t>ตาม</a:t>
            </a:r>
            <a:r>
              <a:rPr lang="th-TH" dirty="0"/>
              <a:t>แนวทางการดูแลรักษาโรคติดต่อทางเพศสัมพันธ์ พ.ศ. 2553 ดังนี้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68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รายงานการทบทวน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883408"/>
              </p:ext>
            </p:extLst>
          </p:nvPr>
        </p:nvGraphicFramePr>
        <p:xfrm>
          <a:off x="1637665" y="2285841"/>
          <a:ext cx="5868670" cy="3142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165"/>
                <a:gridCol w="1014095"/>
                <a:gridCol w="1031875"/>
                <a:gridCol w="1031875"/>
                <a:gridCol w="962660"/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รายงานการทบทวน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th-TH" sz="1600" dirty="0">
                          <a:effectLst/>
                        </a:rPr>
                        <a:t>       ปี  2557</a:t>
                      </a:r>
                      <a:r>
                        <a:rPr lang="en-US" sz="1600" dirty="0">
                          <a:effectLst/>
                        </a:rPr>
                        <a:t>                    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จำนวนที่ทบทวนเวชระเบียน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จำนวนที่สอดคล้องกับมาตรฐาน( 2553)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จำนวนร้อยละสอดคล้องกับมาตรฐาน</a:t>
                      </a:r>
                      <a:r>
                        <a:rPr lang="th-TH" sz="1600">
                          <a:effectLst/>
                        </a:rPr>
                        <a:t>(2553)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หมายเหตุ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การซักประวัติครอบคลุม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</a:rPr>
                        <a:t>ได้ตรวจ</a:t>
                      </a:r>
                      <a:r>
                        <a:rPr lang="th-TH" sz="1600" dirty="0">
                          <a:effectLst/>
                        </a:rPr>
                        <a:t>ทางห้องปฏิบัติการ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การรักษาตามมาตรฐาน(ยา)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การให้ความรู้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จ่ายถุงยางอนามัย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การฝากยากรณีคู่ไม่มาตรวจ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การติดตาม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นัดติดตามตรวจ</a:t>
                      </a:r>
                      <a:r>
                        <a:rPr lang="en-US" sz="1200" dirty="0">
                          <a:effectLst/>
                        </a:rPr>
                        <a:t>VDRL.TPHA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8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/>
              <a:t>พบปัญหาผู้ติดเชื้อ </a:t>
            </a:r>
            <a:r>
              <a:rPr lang="th-TH" dirty="0" err="1"/>
              <a:t>เอช</a:t>
            </a:r>
            <a:r>
              <a:rPr lang="th-TH" dirty="0"/>
              <a:t> ไอ วี รายใหม่ เคยผ่านการรักษา ซิฟิลิส และเป็นซ้ำ มาก่อนโดยมีการทบทวนการให้บริการจากคลินิกผู้ติดเชื้อและผู้ป่วยเอดส์  และนำปัญหาเข้าสู่ ทีมนำ ระบบการดูแลผู้ป่วยของโรงพยาบาลเกี่ยวกับมาตรฐานการดูและผู้ป่วยโรคติดต่อทางเพศสัมพันธ์ และ มีการประชุมเพื่อหาแนวทางพัฒนาระบบการดูแล และได้รับการประเมินการดำเนินงานโรคติดต่อทางเพศสัมพันธ์ ตามมาตรฐานกรมควบคุมโรค กระทรวงสาธารณสุข  เมื่อ  17 เมษายน 2558 และได้วิเคราะห์จุดแข็ง จุดอ่อน รวมถึงได้นำคำเสนอแนะจากการประเมินมาพัฒนา ระบบการดูแลเพื่อพัฒนา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99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กิจกรรมการพัฒนา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/>
              <a:t> ปี   </a:t>
            </a:r>
            <a:r>
              <a:rPr lang="th-TH" dirty="0" err="1"/>
              <a:t>พ.ศ</a:t>
            </a:r>
            <a:r>
              <a:rPr lang="th-TH" dirty="0"/>
              <a:t>2557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-ตรวจสอบระบบรายงาน 506  /ทบทวนเวชระเบียน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รายงานปัญหาในกลุ่มงาน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-รายงานข้อไม่สอดคล้องใน</a:t>
            </a:r>
            <a:r>
              <a:rPr lang="th-TH" dirty="0" smtClean="0"/>
              <a:t>ระบบการดูแลผู้ป่วย(</a:t>
            </a:r>
            <a:r>
              <a:rPr lang="en-US" sz="2800" dirty="0" smtClean="0"/>
              <a:t>PCT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dirty="0"/>
              <a:t>โรงพยาบาล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-ประชุมทีมผู้ป่วยนอก และทีมดูแลกลุ่มโรคติดต่อ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40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กิจกรรมการพัฒนา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/>
              <a:t> ปี พ.ศ. 2558</a:t>
            </a:r>
            <a:endParaRPr lang="en-US" dirty="0"/>
          </a:p>
          <a:p>
            <a:r>
              <a:rPr lang="en-US" dirty="0"/>
              <a:t>- </a:t>
            </a:r>
            <a:r>
              <a:rPr lang="th-TH" dirty="0"/>
              <a:t>ทบทวนเวชระเบียน</a:t>
            </a:r>
            <a:endParaRPr lang="en-US" dirty="0"/>
          </a:p>
          <a:p>
            <a:r>
              <a:rPr lang="th-TH" dirty="0"/>
              <a:t>-จัดทำแนวทางระบบการส่งต่อจากแผนกผู้ป่วยนอกเพื่อให้คำปรึกษา และจ่ายถุงยาง</a:t>
            </a:r>
            <a:r>
              <a:rPr lang="th-TH" dirty="0" smtClean="0"/>
              <a:t>อนามัย</a:t>
            </a:r>
          </a:p>
          <a:p>
            <a:r>
              <a:rPr lang="th-TH" dirty="0" smtClean="0"/>
              <a:t>-รับการประเมิน</a:t>
            </a:r>
            <a:endParaRPr lang="en-US" dirty="0"/>
          </a:p>
          <a:p>
            <a:r>
              <a:rPr lang="th-TH" dirty="0"/>
              <a:t>-ประชุมเจ้าหน้าที่ โรงพยาบาลและเครือข่าย รพ.สต.เพื่อฟังผลสรุป การประเมินมาตรฐานการบริการ </a:t>
            </a:r>
            <a:r>
              <a:rPr lang="th-TH" dirty="0" err="1" smtClean="0"/>
              <a:t>จากสคร</a:t>
            </a:r>
            <a:r>
              <a:rPr lang="th-TH" dirty="0" smtClean="0"/>
              <a:t>. 11</a:t>
            </a:r>
            <a:endParaRPr lang="en-US" dirty="0"/>
          </a:p>
          <a:p>
            <a:r>
              <a:rPr lang="en-US" dirty="0"/>
              <a:t>-</a:t>
            </a:r>
            <a:r>
              <a:rPr lang="th-TH" dirty="0"/>
              <a:t>สรุปผลการหารูปแบบพัฒนาระบบบริการตามมาตรฐาน </a:t>
            </a:r>
            <a:r>
              <a:rPr lang="en-US" dirty="0"/>
              <a:t>STIs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98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กิจกรรมการพัฒนา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th-TH" dirty="0"/>
              <a:t> ปี พ.ศ. 2559</a:t>
            </a:r>
            <a:endParaRPr lang="en-US" dirty="0"/>
          </a:p>
          <a:p>
            <a:r>
              <a:rPr lang="th-TH" dirty="0"/>
              <a:t>-เขียนโครงการเปิดคลินิกบริการปรึกษาโรคติดต่อทางเพศสัมพันธ์(นิรนาม) ให้บริการ ทุกวัน</a:t>
            </a:r>
            <a:endParaRPr lang="en-US" dirty="0"/>
          </a:p>
          <a:p>
            <a:r>
              <a:rPr lang="th-TH" dirty="0"/>
              <a:t>  บริการ -</a:t>
            </a:r>
            <a:endParaRPr lang="en-US" dirty="0"/>
          </a:p>
          <a:p>
            <a:r>
              <a:rPr lang="th-TH" dirty="0"/>
              <a:t>-พัฒนาระบบคัดกรองผู้ป่วยนอก โดยมีแบบคัดกรองโดยพยาบาลประจำจุดคัดกรอง</a:t>
            </a:r>
            <a:endParaRPr lang="en-US" dirty="0"/>
          </a:p>
          <a:p>
            <a:r>
              <a:rPr lang="th-TH" dirty="0"/>
              <a:t>-มีระบบโทรแจ้งก่อนส่งต่อกรณีพบรายที่สงสัยโรคติดต่อทางเพศสัมพันธ์</a:t>
            </a:r>
            <a:endParaRPr lang="en-US" dirty="0"/>
          </a:p>
          <a:p>
            <a:r>
              <a:rPr lang="th-TH" dirty="0"/>
              <a:t>-มีบริการเชิงรุก โดยใช้</a:t>
            </a:r>
            <a:r>
              <a:rPr lang="th-TH" dirty="0" err="1"/>
              <a:t>ยุทธสาตร์</a:t>
            </a:r>
            <a:r>
              <a:rPr lang="th-TH" dirty="0"/>
              <a:t> </a:t>
            </a:r>
            <a:r>
              <a:rPr lang="en-US" dirty="0"/>
              <a:t>RRTTR </a:t>
            </a:r>
            <a:r>
              <a:rPr lang="th-TH" dirty="0"/>
              <a:t>ในกลุ่มพนักงานบริการหญิง(</a:t>
            </a:r>
            <a:r>
              <a:rPr lang="en-US" dirty="0"/>
              <a:t>FSW</a:t>
            </a:r>
            <a:r>
              <a:rPr lang="th-TH" dirty="0"/>
              <a:t>) </a:t>
            </a:r>
            <a:endParaRPr lang="en-US" dirty="0"/>
          </a:p>
          <a:p>
            <a:r>
              <a:rPr lang="en-US" dirty="0"/>
              <a:t>-</a:t>
            </a:r>
            <a:r>
              <a:rPr lang="th-TH" dirty="0"/>
              <a:t>ทบทวนเวชระเบียน</a:t>
            </a:r>
          </a:p>
        </p:txBody>
      </p:sp>
    </p:spTree>
    <p:extLst>
      <p:ext uri="{BB962C8B-B14F-4D97-AF65-F5344CB8AC3E}">
        <p14:creationId xmlns:p14="http://schemas.microsoft.com/office/powerpoint/2010/main" val="10775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th-TH" dirty="0"/>
              <a:t>การวัดผลและการ</a:t>
            </a:r>
            <a:r>
              <a:rPr lang="th-TH" dirty="0" smtClean="0"/>
              <a:t>พัฒนา</a:t>
            </a:r>
            <a:r>
              <a:rPr lang="en-US" dirty="0" smtClean="0"/>
              <a:t>/</a:t>
            </a:r>
            <a:r>
              <a:rPr lang="th-TH" dirty="0" smtClean="0"/>
              <a:t>การเปลี่ยนแปลง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850234"/>
              </p:ext>
            </p:extLst>
          </p:nvPr>
        </p:nvGraphicFramePr>
        <p:xfrm>
          <a:off x="1331639" y="1412778"/>
          <a:ext cx="6174696" cy="4908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231"/>
                <a:gridCol w="851843"/>
                <a:gridCol w="568564"/>
                <a:gridCol w="567896"/>
                <a:gridCol w="852511"/>
                <a:gridCol w="662768"/>
                <a:gridCol w="568564"/>
                <a:gridCol w="609319"/>
              </a:tblGrid>
              <a:tr h="1496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กิจกรรมทบทวน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จำนวนเวชระเบียนที่ทบทวน</a:t>
                      </a:r>
                      <a:r>
                        <a:rPr lang="en-US" sz="1400">
                          <a:effectLst/>
                        </a:rPr>
                        <a:t>2558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จำนวนที่สอด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คล้อง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ร้อยละ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จำนวนเวชระเบียนที่ทบทวน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ถึงมิ.ย.2559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จำนวนที่สอด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คล้อง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ร้อยละ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หมายเหตุ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66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การซักประวัติครอบคลุม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53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6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</a:rPr>
                        <a:t>ได้ตรวจ</a:t>
                      </a:r>
                      <a:r>
                        <a:rPr lang="th-TH" sz="1400" dirty="0">
                          <a:effectLst/>
                        </a:rPr>
                        <a:t>ห้องปฏิบัติการ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78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4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การรักษา(ยา)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46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86.7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35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94.5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4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การให้ความรู้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69.8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4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จ่ายถุงยางอนามัย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52.8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67.5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4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การฝากยาให้คู่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22.2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28.5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4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ให้คำปรึกษาก่อนตรวจ</a:t>
                      </a:r>
                      <a:r>
                        <a:rPr lang="th-TH" sz="1600" dirty="0" err="1">
                          <a:effectLst/>
                        </a:rPr>
                        <a:t>เอช</a:t>
                      </a:r>
                      <a:r>
                        <a:rPr lang="th-TH" sz="1600" dirty="0">
                          <a:effectLst/>
                        </a:rPr>
                        <a:t> ไอวี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32.4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8300" y="2092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การวัดผลและการพัฒนา</a:t>
            </a:r>
            <a:endParaRPr kumimoji="0" lang="en-US" altLang="th-TH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05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การวัดผลการเปลี่ยนแปลง ปี 2559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310968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1224136"/>
                <a:gridCol w="1368152"/>
                <a:gridCol w="1296144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เป้าหมาย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กลุ่มเป้า</a:t>
                      </a:r>
                    </a:p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หมาย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จำนวนที่สอดคล้อง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ร้อยละ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หมายเหตุ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กลุ่มเป้าหมาย ได้รับการส่งต่อ เข้าคลินิกให้คำปรึกษานิรนาม100%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     37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54.0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ความสมบูรณ์เวชระเบียน  90%</a:t>
                      </a:r>
                    </a:p>
                    <a:p>
                      <a:r>
                        <a:rPr lang="th-TH" sz="2400" dirty="0" smtClean="0"/>
                        <a:t> 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81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8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บทเรียนที่ได้รับ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ได้รับการตรวจเพื่อหาการติดเชื้อ </a:t>
            </a:r>
            <a:r>
              <a:rPr lang="th-TH" dirty="0" err="1" smtClean="0"/>
              <a:t>เอช</a:t>
            </a:r>
            <a:r>
              <a:rPr lang="th-TH" dirty="0" smtClean="0"/>
              <a:t> ไอ วี ต่ำ เนื่องจากแผนกผู้ป่วยนอกไม่ส่งต่อคลินิกนิรนามเนื่องจากมีข้อจำกัด กรณีผู้ป่วยมาพบแพทย์ นอกเวลาราชการ  ต้องมีการติดตามกลุ่มที่ได้รับการวินิจฉัย เป็นโรคติดต่อทางเพศสัมพันธ์ รายที่แพทย์ไม่นัดติดตามอาการ เพื่อรับบริการปรึกษา และเจาะเลือด หาการติดเชื้อ  </a:t>
            </a:r>
            <a:r>
              <a:rPr lang="en-US" dirty="0" smtClean="0"/>
              <a:t>HIV</a:t>
            </a:r>
            <a:r>
              <a:rPr lang="th-TH" dirty="0" smtClean="0"/>
              <a:t> และ</a:t>
            </a:r>
            <a:r>
              <a:rPr lang="en-US" dirty="0" smtClean="0"/>
              <a:t>VDRL</a:t>
            </a:r>
            <a:r>
              <a:rPr lang="th-TH" dirty="0" smtClean="0"/>
              <a:t> เละเพิ่มช่องทางการเข้าถึงถุงยางอนามัย เพิ่มขึ้น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81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solidFill>
                  <a:schemeClr val="accent5"/>
                </a:solidFill>
              </a:rPr>
              <a:t>ขอบคุณทุกกำลังใจ</a:t>
            </a:r>
            <a:endParaRPr lang="th-TH" dirty="0">
              <a:solidFill>
                <a:schemeClr val="accent5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19900" dirty="0" smtClean="0"/>
              <a:t>     </a:t>
            </a:r>
            <a:r>
              <a:rPr lang="th-TH" sz="19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สวัสดี</a:t>
            </a:r>
            <a:endParaRPr lang="th-TH" sz="19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/>
              <a:t>คำสำคัญ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โรคติดต่อ</a:t>
            </a:r>
            <a:r>
              <a:rPr lang="th-TH" dirty="0"/>
              <a:t>ทางเพศสัมพันธ์ หมายถึงโรคที่ วินิจฉัย รหัส </a:t>
            </a:r>
            <a:r>
              <a:rPr lang="en-US" dirty="0"/>
              <a:t>ICD 10  </a:t>
            </a:r>
            <a:r>
              <a:rPr lang="th-TH" dirty="0"/>
              <a:t>ในระบบรายงาน </a:t>
            </a:r>
            <a:r>
              <a:rPr lang="en-US" dirty="0"/>
              <a:t>506</a:t>
            </a:r>
            <a:r>
              <a:rPr lang="th-TH" dirty="0"/>
              <a:t>  </a:t>
            </a:r>
            <a:r>
              <a:rPr lang="en-US" dirty="0"/>
              <a:t>  </a:t>
            </a:r>
            <a:r>
              <a:rPr lang="en-US" dirty="0" smtClean="0"/>
              <a:t>      A50-A53</a:t>
            </a:r>
            <a:r>
              <a:rPr lang="th-TH" dirty="0"/>
              <a:t>และ</a:t>
            </a:r>
            <a:r>
              <a:rPr lang="en-US" dirty="0"/>
              <a:t> A54-A63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th-TH" b="1" dirty="0"/>
              <a:t>ระบบ</a:t>
            </a:r>
            <a:r>
              <a:rPr lang="th-TH" dirty="0"/>
              <a:t>   หมายถึง ระบบการดูแล ในโรงพยาบาล จากทุกแผนกที่เกี่ยวข้อง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th-TH" dirty="0" smtClean="0"/>
              <a:t>  </a:t>
            </a:r>
            <a:r>
              <a:rPr lang="th-TH" b="1" dirty="0" smtClean="0"/>
              <a:t>มาตรฐาน</a:t>
            </a:r>
            <a:r>
              <a:rPr lang="th-TH" dirty="0" smtClean="0"/>
              <a:t> </a:t>
            </a:r>
            <a:r>
              <a:rPr lang="th-TH" dirty="0"/>
              <a:t>หมายถึง  แนวทางการดูแลรักษาโรคติดต่อทางเพศสัมพันธ์ </a:t>
            </a:r>
            <a:r>
              <a:rPr lang="th-TH" dirty="0" err="1"/>
              <a:t>พ.ศ</a:t>
            </a:r>
            <a:r>
              <a:rPr lang="th-TH" dirty="0"/>
              <a:t> 2553และ</a:t>
            </a:r>
            <a:r>
              <a:rPr lang="en-US" dirty="0"/>
              <a:t> </a:t>
            </a:r>
            <a:r>
              <a:rPr lang="en-US" sz="2400" dirty="0" smtClean="0"/>
              <a:t>2558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th-TH" b="1" dirty="0" smtClean="0"/>
              <a:t>การส่งตรวจทางห้องปฏิบัติการ   </a:t>
            </a:r>
            <a:r>
              <a:rPr lang="th-TH" dirty="0" smtClean="0"/>
              <a:t>ได้ติดตามในกลุ่มโรค ซิฟิลิส</a:t>
            </a:r>
          </a:p>
          <a:p>
            <a:pPr marL="0" indent="0">
              <a:buNone/>
            </a:pPr>
            <a:r>
              <a:rPr lang="th-TH" dirty="0" smtClean="0"/>
              <a:t>และหนองใน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564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สรุปผลงานโดยย่อ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/>
              <a:t>มีการนำปัญหาจากการ</a:t>
            </a:r>
            <a:r>
              <a:rPr lang="th-TH" dirty="0" smtClean="0"/>
              <a:t>ทบทวนกระบวนการดูแลผู้ป่วยไป</a:t>
            </a:r>
            <a:r>
              <a:rPr lang="th-TH" dirty="0"/>
              <a:t>ชี้แจงในทีมนำการดูแล</a:t>
            </a:r>
            <a:r>
              <a:rPr lang="th-TH" dirty="0" smtClean="0"/>
              <a:t>ผู้ป่วย       </a:t>
            </a:r>
            <a:r>
              <a:rPr lang="th-TH" dirty="0"/>
              <a:t>ของโรงพยาบาลมีการประชุมเจ้าหน้าที่ในโรงพยาบาลและ</a:t>
            </a:r>
            <a:r>
              <a:rPr lang="th-TH" dirty="0" err="1"/>
              <a:t>ร.พ</a:t>
            </a:r>
            <a:r>
              <a:rPr lang="th-TH" dirty="0"/>
              <a:t>.สต.     มีโครงการจัดตั้งคลินิกให้บริการปรึกษาโรคติดต่อทางเพศสัมพันธ์  </a:t>
            </a:r>
            <a:r>
              <a:rPr lang="th-TH" dirty="0" smtClean="0"/>
              <a:t> </a:t>
            </a:r>
            <a:r>
              <a:rPr lang="th-TH" dirty="0"/>
              <a:t>(คลินิกนิรนาม) เพื่อบริการ  ในโรงพยาบาล และมีแนวทางในการคัดกรองและส่งต่อจาก พยาบาลคัด</a:t>
            </a:r>
            <a:r>
              <a:rPr lang="th-TH" dirty="0" smtClean="0"/>
              <a:t>กรอง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th-TH" dirty="0" smtClean="0"/>
              <a:t>แผนกผู้ป่วยนอก</a:t>
            </a:r>
            <a:r>
              <a:rPr lang="en-US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36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ป้ายประชาสัมพันธ์</a:t>
            </a:r>
            <a:endParaRPr lang="th-TH" dirty="0"/>
          </a:p>
        </p:txBody>
      </p:sp>
      <p:pic>
        <p:nvPicPr>
          <p:cNvPr id="5" name="ตัวแทนเนื้อหา 4" descr="C:\Documents and Settings\Administrator\My Documents\Downloads\13599729_1190613980980004_1464499138_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8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หน่วยงาน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                  กลุ่ม</a:t>
            </a:r>
            <a:r>
              <a:rPr lang="th-TH" dirty="0"/>
              <a:t>งานเวชปฏิบัติครอบครัวและชุมชน </a:t>
            </a:r>
            <a:endParaRPr lang="th-TH" dirty="0" smtClean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                            โรงพยาบาล</a:t>
            </a:r>
            <a:r>
              <a:rPr lang="th-TH" dirty="0"/>
              <a:t>ท่าศาลา                    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                       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                  จังหวัด</a:t>
            </a:r>
            <a:r>
              <a:rPr lang="th-TH" dirty="0"/>
              <a:t>นครศรีธรรมราช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16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/>
              <a:t>สมาชิกทีม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sz="2800" dirty="0" smtClean="0"/>
              <a:t>นาย</a:t>
            </a:r>
            <a:r>
              <a:rPr lang="th-TH" sz="2800" dirty="0"/>
              <a:t>สากล  คมขำ  </a:t>
            </a:r>
            <a:r>
              <a:rPr lang="th-TH" sz="2800" dirty="0" smtClean="0"/>
              <a:t> </a:t>
            </a:r>
            <a:r>
              <a:rPr lang="th-TH" sz="2400" dirty="0" err="1"/>
              <a:t>สาธารณสุขศาสตร</a:t>
            </a:r>
            <a:r>
              <a:rPr lang="th-TH" sz="2400" dirty="0"/>
              <a:t>บัณฑิต  ตำแหน่ง นักวิชาการ</a:t>
            </a:r>
            <a:r>
              <a:rPr lang="th-TH" sz="2400" dirty="0" smtClean="0"/>
              <a:t>สาธารณสุ</a:t>
            </a:r>
            <a:r>
              <a:rPr lang="th-TH" sz="2000" dirty="0" smtClean="0"/>
              <a:t>ข</a:t>
            </a:r>
            <a:r>
              <a:rPr lang="th-TH" sz="2400" dirty="0" smtClean="0"/>
              <a:t>ชำนาญการ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 นาง</a:t>
            </a:r>
            <a:r>
              <a:rPr lang="th-TH" sz="2800" dirty="0"/>
              <a:t>อุดมรัตน์  อมรจรรยาพันธ์ </a:t>
            </a:r>
            <a:r>
              <a:rPr lang="th-TH" sz="2400" dirty="0" err="1"/>
              <a:t>พยาบาลศาสตร</a:t>
            </a:r>
            <a:r>
              <a:rPr lang="th-TH" sz="2400" dirty="0"/>
              <a:t>บัณฑิต  ตำแหน่งพยาบาลวิชาชีพชำนาญการ</a:t>
            </a:r>
            <a:endParaRPr lang="en-US" sz="2400" dirty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sz="2800" dirty="0"/>
              <a:t>นางสายพิณ  จันทวี    </a:t>
            </a:r>
            <a:r>
              <a:rPr lang="th-TH" sz="2400" dirty="0" err="1"/>
              <a:t>พยาบาลศาสตร</a:t>
            </a:r>
            <a:r>
              <a:rPr lang="th-TH" sz="2400" dirty="0"/>
              <a:t>บัณฑิต </a:t>
            </a:r>
            <a:r>
              <a:rPr lang="th-TH" sz="2400" dirty="0" smtClean="0"/>
              <a:t>  ตำแหน่ง</a:t>
            </a:r>
            <a:r>
              <a:rPr lang="th-TH" sz="2400" dirty="0"/>
              <a:t>พยาบาลวิชาชีพชำนาญการ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9623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 smtClean="0"/>
              <a:t>เป้าหมาย(30 </a:t>
            </a:r>
            <a:r>
              <a:rPr lang="th-TH" b="1" dirty="0" err="1" smtClean="0"/>
              <a:t>กัยายน</a:t>
            </a:r>
            <a:r>
              <a:rPr lang="th-TH" b="1" dirty="0" smtClean="0"/>
              <a:t> 2559)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ผู้ป่วยนอกที่</a:t>
            </a:r>
            <a:r>
              <a:rPr lang="th-TH" dirty="0"/>
              <a:t>มีความเสี่ยงจากการมีเพศสัมพันธ์ที่ไม่ปลอดภัย พร้อมคู่ ได้รับการดูแลตามมาตรฐานแนวทางการดูแลรักษาโรคติดต่อทางเพศสัมพันธ์พ.ศ. 2558</a:t>
            </a:r>
            <a:endParaRPr lang="en-US" dirty="0"/>
          </a:p>
          <a:p>
            <a:pPr marL="514350" indent="-514350">
              <a:buAutoNum type="arabicPeriod"/>
            </a:pPr>
            <a:r>
              <a:rPr lang="th-TH" dirty="0" smtClean="0"/>
              <a:t>ผู้ป่วย</a:t>
            </a:r>
            <a:r>
              <a:rPr lang="th-TH" dirty="0"/>
              <a:t>ที่มารับบริการด้วยอาการที่เข้าได้กับโรคติดต่อทางเพศสัมพันธ์ได้รับการคัดกรองเพื่อส่งต่อคลินิกให้คำปรึกษาโรคติดต่อทางเพศสัมพันธ์ (คลินิกนิรนาม)</a:t>
            </a:r>
            <a:r>
              <a:rPr lang="en-US" dirty="0"/>
              <a:t> 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th-TH" dirty="0" smtClean="0"/>
              <a:t>ผู้ป่วย</a:t>
            </a:r>
            <a:r>
              <a:rPr lang="th-TH" dirty="0"/>
              <a:t>ที่มารับบริการด้วยอาการที่เข้าได้กับโรคติดต่อทางเพศสัมพันธ์ ได้รับความรู้เรื่องโรคติดต่อทางเพศสัมพันธ์  ร้อยละ 90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10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เป้าหมาย(ต่อ)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sz="3600" dirty="0"/>
              <a:t>3.ผู้ป่วยที่มารับบริการด้วยอาการที่เข้าได้กับโรคติดต่อทางเพศสัมพันธ์ และมีความเสี่ยง ได้รับถุงยางอนามัย ร้อยละ 90</a:t>
            </a:r>
            <a:endParaRPr lang="en-US" sz="3600" dirty="0"/>
          </a:p>
          <a:p>
            <a:pPr marL="0" indent="0">
              <a:buNone/>
            </a:pPr>
            <a:r>
              <a:rPr lang="th-TH" sz="3600" dirty="0" smtClean="0"/>
              <a:t> </a:t>
            </a:r>
            <a:r>
              <a:rPr lang="th-TH" sz="3600" dirty="0"/>
              <a:t>4.ผู้ป่วยที่มารับบริการด้วยอาการที่เข้าได้กับโรคติดต่อทางเพศสัมพันธ์  ได้รับการเชิญ</a:t>
            </a:r>
            <a:r>
              <a:rPr lang="th-TH" sz="3600" dirty="0" smtClean="0"/>
              <a:t>ชวน</a:t>
            </a:r>
            <a:r>
              <a:rPr lang="th-TH" sz="3600" dirty="0"/>
              <a:t>ให้ตรวจหาการติดเชื้อ </a:t>
            </a:r>
            <a:r>
              <a:rPr lang="th-TH" sz="3600" dirty="0" err="1"/>
              <a:t>เอช</a:t>
            </a:r>
            <a:r>
              <a:rPr lang="th-TH" sz="3600" dirty="0"/>
              <a:t> ไอ วีและ ร้อยละ 90  </a:t>
            </a:r>
            <a:endParaRPr lang="th-TH" sz="3600" dirty="0" smtClean="0"/>
          </a:p>
          <a:p>
            <a:pPr marL="0" indent="0">
              <a:buNone/>
            </a:pPr>
            <a:r>
              <a:rPr lang="th-TH" sz="3600" dirty="0" smtClean="0"/>
              <a:t>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4774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เป้หมาย(ต่อ) 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</a:t>
            </a:r>
            <a:r>
              <a:rPr lang="th-TH" dirty="0"/>
              <a:t>การบันทึกเวช</a:t>
            </a:r>
            <a:r>
              <a:rPr lang="th-TH" dirty="0" smtClean="0"/>
              <a:t>ระเบียน   สมบูรณ์ ร้อยละ 90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US" dirty="0" smtClean="0"/>
              <a:t>  </a:t>
            </a:r>
            <a:r>
              <a:rPr lang="th-TH" dirty="0" smtClean="0"/>
              <a:t>-ครอบคลุม</a:t>
            </a:r>
            <a:r>
              <a:rPr lang="th-TH" dirty="0"/>
              <a:t>ความเสี่ยง</a:t>
            </a:r>
            <a:r>
              <a:rPr lang="en-US" dirty="0"/>
              <a:t>  </a:t>
            </a:r>
            <a:r>
              <a:rPr lang="th-TH" dirty="0"/>
              <a:t>เรื่องคู่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    </a:t>
            </a:r>
            <a:r>
              <a:rPr lang="th-TH" dirty="0" smtClean="0"/>
              <a:t>  </a:t>
            </a:r>
            <a:r>
              <a:rPr lang="th-TH" dirty="0"/>
              <a:t>-การตรวจทางห้องปฏิบัติการ 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       -การรักษา( ยา )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       -การให้</a:t>
            </a:r>
            <a:r>
              <a:rPr lang="th-TH" dirty="0" smtClean="0"/>
              <a:t>ความรู้/จ่ายถุงยางอนามัย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      </a:t>
            </a:r>
            <a:r>
              <a:rPr lang="th-TH" dirty="0" smtClean="0"/>
              <a:t> </a:t>
            </a:r>
            <a:r>
              <a:rPr lang="th-TH" dirty="0"/>
              <a:t>-การฝากยาให้คู่ กรณีที่ไม่พาคู่มา</a:t>
            </a:r>
            <a:r>
              <a:rPr lang="th-TH" dirty="0" smtClean="0"/>
              <a:t>ด้วย/การติดตาม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</a:t>
            </a:r>
            <a:r>
              <a:rPr lang="th-TH" dirty="0"/>
              <a:t>ได้รับคำแนะนำให้คู่ประจำของผู้ที่มีความเสี่ยงจากการมีเพศสัมพันธ์ที่ไม่ปลอดภัย มารับ บริการตรวจรักษา ร้อยละ 90</a:t>
            </a:r>
            <a:endParaRPr lang="en-US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986</Words>
  <Application>Microsoft Office PowerPoint</Application>
  <PresentationFormat>นำเสนอทางหน้าจอ (4:3)</PresentationFormat>
  <Paragraphs>197</Paragraphs>
  <Slides>19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การพัฒนาระบบการดูแลผู้รับบริการเพื่อตรวจรักษาโรคติดต่อทางเพศสัมพันธ์ </vt:lpstr>
      <vt:lpstr>คำสำคัญ </vt:lpstr>
      <vt:lpstr>สรุปผลงานโดยย่อ </vt:lpstr>
      <vt:lpstr>ป้ายประชาสัมพันธ์</vt:lpstr>
      <vt:lpstr>หน่วยงาน</vt:lpstr>
      <vt:lpstr>สมาชิกทีม </vt:lpstr>
      <vt:lpstr>เป้าหมาย(30 กัยายน 2559)</vt:lpstr>
      <vt:lpstr>เป้าหมาย(ต่อ)</vt:lpstr>
      <vt:lpstr>เป้หมาย(ต่อ)  </vt:lpstr>
      <vt:lpstr>ปัญหาและสาเหตุ โดยย่อ  </vt:lpstr>
      <vt:lpstr>รายงานการทบทวน</vt:lpstr>
      <vt:lpstr>งานนำเสนอ PowerPoint</vt:lpstr>
      <vt:lpstr>กิจกรรมการพัฒนา </vt:lpstr>
      <vt:lpstr>กิจกรรมการพัฒนา </vt:lpstr>
      <vt:lpstr>กิจกรรมการพัฒนา </vt:lpstr>
      <vt:lpstr>  การวัดผลและการพัฒนา/การเปลี่ยนแปลง </vt:lpstr>
      <vt:lpstr>การวัดผลการเปลี่ยนแปลง ปี 2559</vt:lpstr>
      <vt:lpstr>บทเรียนที่ได้รับ</vt:lpstr>
      <vt:lpstr>ขอบคุณทุกกำลังใจ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66</cp:revision>
  <dcterms:created xsi:type="dcterms:W3CDTF">2016-07-08T03:41:24Z</dcterms:created>
  <dcterms:modified xsi:type="dcterms:W3CDTF">2016-07-08T08:13:49Z</dcterms:modified>
</cp:coreProperties>
</file>